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29650b4c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29650b4c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29650b4c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29650b4c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29650b4c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29650b4c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29650b4c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29650b4c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29650b4c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29650b4c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29650b4c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29650b4c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29650b4c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29650b4c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29650b4c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29650b4c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29650b4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29650b4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29650b4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29650b4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29650b4c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29650b4c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29650b4c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29650b4c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29650b4c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29650b4c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29650b4c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29650b4c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29650b4c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29650b4c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29650b4c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29650b4c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52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Workshop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Nextingo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NodeMCU</a:t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is NodeMCU?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Its </a:t>
            </a:r>
            <a:r>
              <a:rPr lang="en" sz="1600"/>
              <a:t>Open Source</a:t>
            </a:r>
            <a:r>
              <a:rPr lang="en" sz="1600"/>
              <a:t> development </a:t>
            </a:r>
            <a:r>
              <a:rPr lang="en" sz="1600"/>
              <a:t>platform.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Low cost, easy to use.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Inbuilt Wifi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It Supports many languages as Arduino IDE, Micro Python and LUA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NodeMCU Module</a:t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450" y="1180450"/>
            <a:ext cx="45351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NodeMCU</a:t>
            </a:r>
            <a:endParaRPr/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77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1420"/>
              <a:buChar char="●"/>
            </a:pPr>
            <a:r>
              <a:rPr lang="en" sz="1420"/>
              <a:t>32-bit RISC Microcontroller</a:t>
            </a:r>
            <a:endParaRPr sz="1420"/>
          </a:p>
          <a:p>
            <a:pPr indent="-3187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" sz="1420"/>
              <a:t>Built-In WiFi</a:t>
            </a:r>
            <a:endParaRPr sz="1420"/>
          </a:p>
          <a:p>
            <a:pPr indent="-3187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" sz="1420"/>
              <a:t>3.3v Operating Voltage</a:t>
            </a:r>
            <a:endParaRPr sz="1420"/>
          </a:p>
          <a:p>
            <a:pPr indent="-3187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" sz="1420"/>
              <a:t>16 I/O Pins</a:t>
            </a:r>
            <a:endParaRPr sz="1420"/>
          </a:p>
          <a:p>
            <a:pPr indent="-3187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" sz="1420"/>
              <a:t>1 ADC</a:t>
            </a:r>
            <a:endParaRPr sz="1420"/>
          </a:p>
          <a:p>
            <a:pPr indent="-3187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" sz="1420"/>
              <a:t>1 Serial Port</a:t>
            </a:r>
            <a:endParaRPr sz="1420"/>
          </a:p>
          <a:p>
            <a:pPr indent="-3187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" sz="1420"/>
              <a:t>1 SPI, 1 I2C Port</a:t>
            </a:r>
            <a:endParaRPr sz="1420"/>
          </a:p>
          <a:p>
            <a:pPr indent="-3187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" sz="1420"/>
              <a:t>4MB Flash Memory</a:t>
            </a:r>
            <a:endParaRPr sz="1420"/>
          </a:p>
          <a:p>
            <a:pPr indent="-3187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" sz="1420"/>
              <a:t>64KB SRAM</a:t>
            </a:r>
            <a:endParaRPr sz="1420"/>
          </a:p>
          <a:p>
            <a:pPr indent="-3187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20"/>
              <a:buChar char="●"/>
            </a:pPr>
            <a:r>
              <a:rPr lang="en" sz="1420"/>
              <a:t>80MHz CLock Speed</a:t>
            </a:r>
            <a:endParaRPr sz="142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2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988" y="989000"/>
            <a:ext cx="6558025" cy="35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NodeMCU Working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Covered in Workshop</a:t>
            </a:r>
            <a:endParaRPr/>
          </a:p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to IoT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to NodeMCU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NodeMCU Hardware and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IoT Protocols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to cloud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Sensors and other input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Actuators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825" y="1403875"/>
            <a:ext cx="2505875" cy="25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1" y="2674667"/>
            <a:ext cx="1887308" cy="188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1200" y="487700"/>
            <a:ext cx="2870301" cy="13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53775">
            <a:off x="6289692" y="675564"/>
            <a:ext cx="1472646" cy="147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4125" y="3647650"/>
            <a:ext cx="1606064" cy="14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1200" y="1685825"/>
            <a:ext cx="3470626" cy="26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95275" y="3463275"/>
            <a:ext cx="1383700" cy="8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3647649"/>
            <a:ext cx="1606075" cy="16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234095">
            <a:off x="207401" y="1397301"/>
            <a:ext cx="2410798" cy="137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 Automation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Weather Reporting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Health Monitoring </a:t>
            </a:r>
            <a:r>
              <a:rPr lang="en"/>
              <a:t>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Alarm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IoT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is IoT 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IoT or Internet of things refers to the connectivity of the devices and </a:t>
            </a:r>
            <a:r>
              <a:rPr lang="en" sz="1600"/>
              <a:t>machines</a:t>
            </a:r>
            <a:r>
              <a:rPr lang="en" sz="1600"/>
              <a:t> through the internet.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This allows seamless exchange of data between devices leading to improves </a:t>
            </a:r>
            <a:r>
              <a:rPr lang="en" sz="1600"/>
              <a:t>efficiency</a:t>
            </a:r>
            <a:r>
              <a:rPr lang="en" sz="1600"/>
              <a:t> and automation.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Main applications include </a:t>
            </a:r>
            <a:r>
              <a:rPr lang="en" sz="1600"/>
              <a:t>manufacturing,</a:t>
            </a:r>
            <a:r>
              <a:rPr lang="en" sz="1600"/>
              <a:t> healthcare </a:t>
            </a:r>
            <a:r>
              <a:rPr lang="en" sz="1600"/>
              <a:t>and</a:t>
            </a:r>
            <a:r>
              <a:rPr lang="en" sz="1600"/>
              <a:t> smart homes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000" y="204025"/>
            <a:ext cx="752022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25" y="288650"/>
            <a:ext cx="6745650" cy="47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automation products in indian market right now</a:t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325" y="1087500"/>
            <a:ext cx="287389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595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962" y="801950"/>
            <a:ext cx="6064074" cy="41098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Automation so far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Industrial Automation 4.0</a:t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0" t="15931"/>
          <a:stretch/>
        </p:blipFill>
        <p:spPr>
          <a:xfrm>
            <a:off x="980500" y="1396600"/>
            <a:ext cx="7182999" cy="321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500" y="1048165"/>
            <a:ext cx="5949000" cy="377761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Automation 4.0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r>
              <a:rPr lang="en"/>
              <a:t> of IoT in industry 4.0</a:t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963" y="1017725"/>
            <a:ext cx="713808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